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4" r:id="rId7"/>
    <p:sldId id="265" r:id="rId8"/>
    <p:sldId id="258" r:id="rId9"/>
    <p:sldId id="259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43B58-12BE-46FC-B5EB-5F5CF76A09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4ED5-D1A3-452B-AD29-B460888B2A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разработки экскурсии с использованием музейной экспозиции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Корнилов Виктор Викторович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Распространенным типом музейной экскурсии является 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образовательная экскурсия.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Элементы образовательного характера присутствуют в любой экскурсии, в том числе и в обзорной, однако преимущественное значение они имеют в экскурсии образовательного типа. Образовательная (тематическая, монографическая) экскурсия адресована широкой аудитории любого возраста и любой социальной группы. Наиболее распространенные посетители такой экскурсии, как правило, школьники или студенты. Экскурсия такого типа может решать различные образовательные задачи.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Ведущая цель образовательной экскурсии – расширение познаний. При этом акцент должен быть перенесен с информативности на познание более глубокого уровня, в чем и заключается отличие образовательной экскурсии от экскурсии ознакомительного (обзорного) типа. Круг задач и тематику образовательной экскурсии необходимо соотносить со спецификой группы, — ее уровнем, пожеланиями, количеством времени, отведенным на экскурсию. Образовательный характер экскурсий, в отличие от развивающего, предполагает несколько иное понимание их задач и содержания. Задача образовательной экскурсии имеет более познавательный акцент, чем в обзорной экскурсии на ту же тему.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Уровень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сложности воспринимаемого материала и методика его подачи в образовательной экскурсии также зависят от многих факторов: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ориентация на определенную возрастную и социальную категорию зрителей в выборе методики и уровня сложности материала;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учет специфики подачи материала для экскурсионных групп, смешанных как в социальном, так и в возрастном отношении.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Ведущей целью экскурсии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развивающего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типа является развитие способностей, обеспечивающих полноценное восприятие музейных памятников. Успешное решение задач развивающей экскурсии обеспечивает и большую эффективность учебного процесса на экскурсии образовательного типа. Экскурсия развивающего типа призвана развивать и формировать такие качества и способности личности как наблюдательность, эмоциональную и сенсорную восприимчивость, творческое мышление, а также умение выражать словесно свои эмоции, мысли и наблюдения. Она имеет сугубо педагогическую направленность, особенно на первоначальном этапе обучения, и ее конкретные задачи связаны с формированием и развитием определенных психических качеств и способностей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Основные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развивающей экскурсии: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формирование эмоциональной отзывчивости на содержание части;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формирование способности размышлять по поводу увиденного, анализировать и обобщать собственные впечатления, наблюдения, мысли;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развитие творческого воображения;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развитие сенсорных способностей.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Успешная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реализация перечисленных задач в экскурсии развивающего типа возможна лишь при условии принципиально иной методики, в отличие от методики экскурсий ознакомительного и образовательного характера.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методикам музейных экскурсий развивающего типа относятся: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метод диалога, живой беседы;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дидактические игры и развивающие упражнения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Целью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воспитательных экскурсий является формирование познавательной активности, а также ценностных ориентации личности. Задачи воспитательной экскурсии: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формирование познавательной активности экскурсантов;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формирование их коммуникативных навыков;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воспитание внимания;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воспитание общей культуры.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экскурсиях рассматриваемого типа воспитательная функция и воспитательные задачи являются ведущими.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Анализ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экскурсионного объекта в музейной экскурсии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значительно отличается от анализа на традиционной городской экскурсии. Основные формы анализа музейного памятника: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общий, или развернутый анализ (всестороннее рассмотрение экспоната, с целью раскрытия его структуры, идеи и содержания);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сравнительный анализ(одновременный анализ двух и более объектов);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комплексный анализ (предполагает показ экспозиции музея крупным планом, детальное рассмотрение наиболее характерных экспонатов);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«фрагментарный» анализ (предполагает выделение из музейной экспозиции или из отдельного экспоната определенного элемента, который становится объектом анализа).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экскурсии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учебных экскурсиях особенно важен дифференцированный подход к группе в зависимости от возраста уча­щихся и уровня их подготовки, знаний. Необходима опре­деленная подготовка в области основ педагогики - школьной, вузовской, педагогики взрослых, основ психологии. В учебных экскурсиях чаще, чем в других классификационных группах, используется вопросно-ответный метод. Именно путем вопросов повторяется пройденный ма­териал, мобилизуются знания, полученные учащимися на занятиях, лекциях, проверяется понимание, усвоение учащимися содержания экскурсий. В ходе учебной экскурсии слушателей необходимо учить анализировать музейный материал, обобщать, де­лать выводы на основе наблюдений.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 своей форме учебные экскурсии могут быть типичными тематическими экскурсиями со всеми присущими им особенностями. Получили распространение и такие виды учебных экскурсий, как экскурсии-уроки, экскурсии-семинары, экскурсии-лекции. Экскурсии-уроки проводятся в экспозиционном зале музея, причем часто их проводит учитель, и они сочетают в себе особенности экскурсии (сообщение нового ма­териала слушателям с использованием музейной экспо­зиции) и особенности урока (опрос, повторение).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Одной из форм работы в некоторых музеях являются экскурсии-лекции. При недостатке музейного материала по теме часть ее раскрывается лекционным путем (иногда с диапозитивами и диафильмами). Такая лекция сочетается с экскурсией по экспозиции. Эта форма учебной экскурсии получила распространение в небольших художественных музеях, например, в темах о творчестве отдельных художников, когда в музее имеется всего одна – две картины этих мастеров и раскрытие темы только на экспозиционном материале невозможно. В таких случаях жизнь и творчество мастера характеризуется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затем иллюстрируется имеющимися в музее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основных форм экскурсионного обслуживания – музейная экскурсия, экскурсия с использованием музейной экспозиции. Музейная экскурсия имеет ряд преимуществ: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подобная экскурсия опирается на подлинник;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процесс экскурсионного обслуживания проходит в залах музея, являющихся наиболее органичной средой для восприятия музейного памятника.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 проведении экскурсии по музейным экспозициям не следует необдуманно применять те приемы, которые присущи только городским экскурсиям (локализации событий и др.)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Правильное соотношение показа и рассказа, а также их приемов, как и в любой экскурсии, является условием высокой эффективности экскурсии в музее. Требования к контрольному тексту и методической разработке музейной экскурсии традиционны, и останавливаться на них еще раз не имеет смысла.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Исходя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 вышеизложенного, в методике подготовки и проведения музейных экскурсий можно выделить следующие особенности: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Насыщенность экскурсий изученными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атрибутированными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объектами показа.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Типичность предметной интерпретации общественных явлений и процессов.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Особое воздействие музейной среды на познавательные интересы экскурсантов, способствующей на всестороннее их развитие.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Выстраивание экскурсии в основном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источниковой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базе музея (экспозиции, фонды, литература).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Своеобразие выбора и применения методических приемов, так как не "работает" ряд факторов, диктующих применение того или иного приема, например, время проведения экскурсии - зима, лето; день, ночь.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Отсутствие, как правило, "портфеля экскурсовода" на экскурсии.</a:t>
            </a:r>
          </a:p>
          <a:p>
            <a:pPr algn="just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Активное использование движения как методического приема, позволяющего выявить наиболее характерные стороны и детали экспозиции и отдельных экспонатов.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экскурсий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Ознакомительная (обзорная) экскурсия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имеет целью дать посетителю общее знакомство с экспозицией. Такая экскурсия раскрывает основную тему музея, замысел и тематическую структуру экспозиции. В ходе экскурсии посетители знакомятся с богатством собраний данного музея, с его экспонатами, представляющими наибольшую историческую и художественную ценность. В школьных музеях обзорные экскурсии проводятся наиболее часто. Для обзорной экскурсии характерны широкие хронологические рамки, значительный объём освещаемых вопросов. Обзорная экскурсия носит общеобразовательный характер.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Цикловые и комплексные экскурсии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это несколько экскурсий, объединённых одной темой и проводимых для одной и той же группы посетителей в определенной последовательности. Например, в музее может быть проведен цикл экскурсий, объединенных общей темой, которые дадут возможность глубоко и систематически изучить историю района. Комплексная экскурсия предусматривает знакомство посетителей, как с музейной экспозицией, так и с соответствующим памятником или памятным местом, имеющим прямое отношение к теме экскурсии. Осмотр экспозиции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внемузейных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экспонатов взаимно дополняют друг друга, обогащают экскурсию сопоставлениями и ассоциациями, создают возможность более глубокого переживания у посетителей музея.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Тематическая экскурсия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это экскурсия по одной конкретной теме. В отличие от обзорной, тематическая экскурсия ставит задачей полное, глубокое раскрытие темы при максимальном использовании относящихся к ней экспонатов. Возможность создания тематических экскурсий в школьном музее зависит от профиля музея, характера его тематики, экспозиционной площади, её насыщенности необходимыми материалами и т. д. Тематические экскурсии по своему целевому назначению носят учебный характер.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По целевой направленности: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Научно-просветительные экскурсии;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Учебные экскурсии: для учащихся; учебно-методические; специальные.</a:t>
            </a:r>
          </a:p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По составу экскурсантов: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По возрасту: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· Экскурсии для взрослых;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· Экскурсии для молодежи;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· Экскурсии для детей и подростков: дошкольники, дети младшего школьного возраста, среднего школьного возраста, старшего 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подготовке экскурсии по музею необходимо исходить из того, насколько доходчива и универсальна экспозиция.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Музейной экспозицией называют целенаправленный показ не предметов самих по себе, а предметов 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музеефицированных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", дающих экскурсанту разнообразную информацию, предметов, "конструирующих" контакт с отраженными в них событиями, явлениями.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основе музейной экспозиции должна лежать концепция определяющая содержание экспозиции, принципы отбора предметов и их группировку, композицию, интерпретацию и обосновывать требования к художественным решениям оформления. На экскурсии нельзя нарушать логику построения композиции показом второстепенных предметов. Поэтому, при подготовке экскурсии надо обязательно узнать и изучить метод построения экспозиции, зафиксировать внимание на группировке материалов (предметов). Так как часто, выставленные в музее предметы как бы вступают во взаимодействие, все вместе способствуя выявлению заключенной в них информации.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Содержание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основные вопросы музейной обзорной экскурсии: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знакомство с архитектурой и историей музейного здания;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знакомство с историей и содержанием музейной коллекции;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общее знакомство с основными разделами экспозиции музея;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знакомство с отдельными выдающимися экспонатами, наиболее ярко представляющими музейную коллекцию и основные разделы экспозиции музея.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752</Words>
  <Application>Microsoft Office PowerPoint</Application>
  <PresentationFormat>Экран (4:3)</PresentationFormat>
  <Paragraphs>63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Специфика разработки экскурсии с использованием музейной экспозиции</vt:lpstr>
      <vt:lpstr>Слайд 2</vt:lpstr>
      <vt:lpstr>Типы экскурсий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Учебные экскурсии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разработки экскурсии с использованием музейной экспозиции</dc:title>
  <dc:creator>User</dc:creator>
  <cp:lastModifiedBy>User</cp:lastModifiedBy>
  <cp:revision>6</cp:revision>
  <dcterms:created xsi:type="dcterms:W3CDTF">2017-03-21T01:48:56Z</dcterms:created>
  <dcterms:modified xsi:type="dcterms:W3CDTF">2017-03-21T02:42:48Z</dcterms:modified>
</cp:coreProperties>
</file>